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 Steenbergen" userId="f7eb3b1883db6ff7" providerId="LiveId" clId="{D02C05AA-7182-43CD-8F27-89B27D2C06A4}"/>
    <pc:docChg chg="modSld">
      <pc:chgData name="Raph Steenbergen" userId="f7eb3b1883db6ff7" providerId="LiveId" clId="{D02C05AA-7182-43CD-8F27-89B27D2C06A4}" dt="2021-10-30T14:12:32.924" v="8" actId="20577"/>
      <pc:docMkLst>
        <pc:docMk/>
      </pc:docMkLst>
      <pc:sldChg chg="modSp mod">
        <pc:chgData name="Raph Steenbergen" userId="f7eb3b1883db6ff7" providerId="LiveId" clId="{D02C05AA-7182-43CD-8F27-89B27D2C06A4}" dt="2021-10-30T14:12:32.924" v="8" actId="20577"/>
        <pc:sldMkLst>
          <pc:docMk/>
          <pc:sldMk cId="2753730961" sldId="261"/>
        </pc:sldMkLst>
        <pc:spChg chg="mod">
          <ac:chgData name="Raph Steenbergen" userId="f7eb3b1883db6ff7" providerId="LiveId" clId="{D02C05AA-7182-43CD-8F27-89B27D2C06A4}" dt="2021-10-30T14:12:32.924" v="8" actId="20577"/>
          <ac:spMkLst>
            <pc:docMk/>
            <pc:sldMk cId="2753730961" sldId="261"/>
            <ac:spMk id="3" creationId="{115E08F6-22F5-46A4-A61F-A53F0B8748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88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51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45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8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51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1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89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80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6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9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10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54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8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37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3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30.10.2021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70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aphael@piphits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Fruit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Piphits</a:t>
            </a:r>
            <a:r>
              <a:rPr lang="de-DE" dirty="0"/>
              <a:t> </a:t>
            </a:r>
            <a:r>
              <a:rPr lang="de-DE" dirty="0" err="1"/>
              <a:t>way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FFFF"/>
                </a:solidFill>
              </a:rPr>
              <a:t>Healthy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nutrition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dirty="0" err="1">
                <a:solidFill>
                  <a:srgbClr val="FFFFFF"/>
                </a:solidFill>
              </a:rPr>
              <a:t>by</a:t>
            </a:r>
            <a:r>
              <a:rPr lang="de-DE" dirty="0">
                <a:solidFill>
                  <a:srgbClr val="FFFFFF"/>
                </a:solidFill>
              </a:rPr>
              <a:t> </a:t>
            </a:r>
            <a:r>
              <a:rPr lang="de-DE" dirty="0" err="1">
                <a:solidFill>
                  <a:srgbClr val="FFFFFF"/>
                </a:solidFill>
              </a:rPr>
              <a:t>education</a:t>
            </a:r>
            <a:r>
              <a:rPr lang="de-DE" dirty="0">
                <a:solidFill>
                  <a:srgbClr val="FFFFFF"/>
                </a:solidFill>
              </a:rPr>
              <a:t>, </a:t>
            </a:r>
            <a:r>
              <a:rPr lang="de-DE" dirty="0" err="1">
                <a:solidFill>
                  <a:srgbClr val="FFFFFF"/>
                </a:solidFill>
              </a:rPr>
              <a:t>communication</a:t>
            </a:r>
            <a:r>
              <a:rPr lang="de-DE" dirty="0">
                <a:solidFill>
                  <a:srgbClr val="FFFFFF"/>
                </a:solidFill>
              </a:rPr>
              <a:t> and </a:t>
            </a:r>
            <a:r>
              <a:rPr lang="de-DE" dirty="0" err="1">
                <a:solidFill>
                  <a:srgbClr val="FFFFFF"/>
                </a:solidFill>
              </a:rPr>
              <a:t>action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1B7A3A3-1242-4E0A-AE93-311A8014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8" y="390525"/>
            <a:ext cx="3307509" cy="33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96565-F140-463D-9B72-8F63F1F2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Mission statement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3CE64-ECCD-4C09-9BA3-0484B324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/>
              <a:t>Prevention of </a:t>
            </a:r>
            <a:r>
              <a:rPr lang="nl-NL" sz="4400" dirty="0" err="1"/>
              <a:t>diseases</a:t>
            </a:r>
            <a:r>
              <a:rPr lang="nl-NL" sz="4400" dirty="0"/>
              <a:t> </a:t>
            </a:r>
            <a:r>
              <a:rPr lang="nl-NL" sz="4400" dirty="0" err="1"/>
              <a:t>caused</a:t>
            </a:r>
            <a:r>
              <a:rPr lang="nl-NL" sz="4400" dirty="0"/>
              <a:t> </a:t>
            </a:r>
            <a:r>
              <a:rPr lang="nl-NL" sz="4400" dirty="0" err="1"/>
              <a:t>by</a:t>
            </a:r>
            <a:r>
              <a:rPr lang="nl-NL" sz="4400" dirty="0"/>
              <a:t> bad </a:t>
            </a:r>
            <a:r>
              <a:rPr lang="nl-NL" sz="4400" dirty="0" err="1"/>
              <a:t>nutrition</a:t>
            </a:r>
          </a:p>
          <a:p>
            <a:pPr>
              <a:buClr>
                <a:srgbClr val="8AD0D6"/>
              </a:buClr>
            </a:pPr>
            <a:r>
              <a:rPr lang="nl-NL" sz="4400" dirty="0" err="1"/>
              <a:t>Establishing</a:t>
            </a:r>
            <a:r>
              <a:rPr lang="nl-NL" sz="4400" dirty="0"/>
              <a:t> fruit </a:t>
            </a:r>
            <a:r>
              <a:rPr lang="nl-NL" sz="4400" dirty="0" err="1"/>
              <a:t>consumer</a:t>
            </a:r>
            <a:r>
              <a:rPr lang="nl-NL" sz="4400" dirty="0"/>
              <a:t> </a:t>
            </a:r>
            <a:r>
              <a:rPr lang="nl-NL" sz="4400" dirty="0" err="1"/>
              <a:t>happiness</a:t>
            </a:r>
            <a:r>
              <a:rPr lang="nl-NL" sz="4400" dirty="0"/>
              <a:t> </a:t>
            </a:r>
          </a:p>
          <a:p>
            <a:pPr>
              <a:buClr>
                <a:srgbClr val="8AD0D6"/>
              </a:buClr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1443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2F706-CE3B-485C-B7CD-FBB71E5B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 err="1">
                <a:solidFill>
                  <a:srgbClr val="FFFFFF"/>
                </a:solidFill>
              </a:rPr>
              <a:t>Strategy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40AC3-7F2F-4F04-BED1-57686B04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 err="1"/>
              <a:t>Don't</a:t>
            </a:r>
            <a:r>
              <a:rPr lang="nl-NL" sz="4400" dirty="0"/>
              <a:t> </a:t>
            </a:r>
            <a:r>
              <a:rPr lang="nl-NL" sz="4400" dirty="0" err="1"/>
              <a:t>kill</a:t>
            </a:r>
            <a:r>
              <a:rPr lang="nl-NL" sz="4400" dirty="0"/>
              <a:t>, but </a:t>
            </a:r>
            <a:r>
              <a:rPr lang="nl-NL" sz="4400" dirty="0" err="1"/>
              <a:t>charm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Media </a:t>
            </a:r>
            <a:r>
              <a:rPr lang="nl-NL" sz="4400" dirty="0" err="1"/>
              <a:t>convergence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Focus on first </a:t>
            </a:r>
            <a:r>
              <a:rPr lang="nl-NL" sz="4400" dirty="0" err="1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4953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E719E-76F5-4EE7-8C5D-CDAF5EF8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Procedure</a:t>
            </a:r>
            <a:endParaRPr lang="nl-NL" sz="7200" dirty="0" err="1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EF6C4F-193D-463A-A875-E4BD097C0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/>
              <a:t>Communication plan</a:t>
            </a:r>
          </a:p>
          <a:p>
            <a:pPr>
              <a:buClr>
                <a:srgbClr val="8AD0D6"/>
              </a:buClr>
            </a:pPr>
            <a:r>
              <a:rPr lang="nl-NL" sz="4400" dirty="0" err="1"/>
              <a:t>Advise</a:t>
            </a:r>
            <a:endParaRPr lang="nl-NL" sz="4400" dirty="0"/>
          </a:p>
          <a:p>
            <a:pPr>
              <a:buClr>
                <a:srgbClr val="8AD0D6"/>
              </a:buClr>
            </a:pPr>
            <a:r>
              <a:rPr lang="nl-NL" sz="4400" dirty="0"/>
              <a:t>Design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208824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F2527-F1D7-4479-8B35-4C905F7C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Investment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7CC696-D34D-4809-8CB3-5AB4EBF0E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nl-NL" sz="4400" dirty="0"/>
              <a:t>Full force </a:t>
            </a:r>
            <a:r>
              <a:rPr lang="nl-NL" sz="4400" dirty="0" err="1"/>
              <a:t>campaigns</a:t>
            </a:r>
            <a:r>
              <a:rPr lang="nl-NL" sz="4400" dirty="0"/>
              <a:t> start at: € 1,250,000.- </a:t>
            </a:r>
            <a:r>
              <a:rPr lang="nl-NL" sz="4400" dirty="0" err="1"/>
              <a:t>and</a:t>
            </a:r>
            <a:r>
              <a:rPr lang="nl-NL" sz="4400" dirty="0"/>
              <a:t> up, 75% </a:t>
            </a:r>
            <a:r>
              <a:rPr lang="nl-NL" sz="4400" dirty="0" err="1"/>
              <a:t>upfront</a:t>
            </a:r>
            <a:endParaRPr lang="nl-NL" sz="4400" dirty="0"/>
          </a:p>
          <a:p>
            <a:pPr>
              <a:buClr>
                <a:srgbClr val="8AD0D6"/>
              </a:buClr>
            </a:pPr>
            <a:r>
              <a:rPr lang="nl-NL" sz="4400" dirty="0" err="1"/>
              <a:t>Acquaintance</a:t>
            </a:r>
            <a:r>
              <a:rPr lang="nl-NL" sz="4400" dirty="0"/>
              <a:t> deals </a:t>
            </a:r>
            <a:r>
              <a:rPr lang="nl-NL" sz="4400" dirty="0" err="1"/>
              <a:t>possible</a:t>
            </a:r>
          </a:p>
          <a:p>
            <a:pPr>
              <a:buClr>
                <a:srgbClr val="8AD0D6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0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C705F-1648-4686-B797-A687E70A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7200" dirty="0">
                <a:solidFill>
                  <a:srgbClr val="FFFFFF"/>
                </a:solidFill>
              </a:rPr>
              <a:t>Contact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E08F6-22F5-46A4-A61F-A53F0B87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4400" dirty="0" err="1"/>
              <a:t>Piphits</a:t>
            </a:r>
          </a:p>
          <a:p>
            <a:pPr>
              <a:buClr>
                <a:srgbClr val="8AD0D6"/>
              </a:buClr>
            </a:pPr>
            <a:r>
              <a:rPr lang="nl-NL" sz="4400" dirty="0" err="1"/>
              <a:t>Raphaël</a:t>
            </a:r>
            <a:r>
              <a:rPr lang="nl-NL" sz="4400" dirty="0"/>
              <a:t> X. Steenbergen</a:t>
            </a:r>
          </a:p>
          <a:p>
            <a:pPr>
              <a:buClr>
                <a:srgbClr val="8AD0D6"/>
              </a:buClr>
            </a:pPr>
            <a:r>
              <a:rPr lang="nl-NL" sz="4400" dirty="0">
                <a:solidFill>
                  <a:srgbClr val="FFFFFF"/>
                </a:solidFill>
                <a:hlinkClick r:id="rId2"/>
              </a:rPr>
              <a:t>raphael@piphits.nl</a:t>
            </a:r>
          </a:p>
          <a:p>
            <a:pPr>
              <a:buClr>
                <a:srgbClr val="8AD0D6"/>
              </a:buClr>
            </a:pPr>
            <a:r>
              <a:rPr lang="nl-NL" sz="4400" dirty="0"/>
              <a:t>+31 </a:t>
            </a:r>
            <a:r>
              <a:rPr lang="nl-NL" sz="4400"/>
              <a:t>23 574 99 77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753730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80</Words>
  <Application>Microsoft Office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Fruit the Piphits way</vt:lpstr>
      <vt:lpstr>Mission statement</vt:lpstr>
      <vt:lpstr>Strategy</vt:lpstr>
      <vt:lpstr>Procedure</vt:lpstr>
      <vt:lpstr>Investment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 the Piphits way</dc:title>
  <dc:creator/>
  <cp:lastModifiedBy>Raph Steenbergen</cp:lastModifiedBy>
  <cp:revision>8</cp:revision>
  <dcterms:created xsi:type="dcterms:W3CDTF">2012-07-30T23:35:21Z</dcterms:created>
  <dcterms:modified xsi:type="dcterms:W3CDTF">2021-10-30T14:12:36Z</dcterms:modified>
</cp:coreProperties>
</file>