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presProps.xml" Id="rId8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tableStyles" Target="tableStyles.xml" Id="rId11" /><Relationship Type="http://schemas.openxmlformats.org/officeDocument/2006/relationships/slide" Target="slides/slide4.xml" Id="rId5" /><Relationship Type="http://schemas.openxmlformats.org/officeDocument/2006/relationships/theme" Target="theme/theme1.xml" Id="rId10" /><Relationship Type="http://schemas.openxmlformats.org/officeDocument/2006/relationships/slide" Target="slides/slide3.xml" Id="rId4" /><Relationship Type="http://schemas.openxmlformats.org/officeDocument/2006/relationships/viewProps" Target="viewProps.xml" Id="rId9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09.03.2018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988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09.03.2018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351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09.03.2018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445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dirty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09.03.2018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9888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09.03.2018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4516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09.03.2018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216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09.03.2018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0892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09.03.2018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7802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09.03.2018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177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09.03.2018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260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09.03.2018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411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09.03.2018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290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09.03.2018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210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09.03.2018</a:t>
            </a:fld>
            <a:endParaRPr lang="de-D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5542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09.03.2018</a:t>
            </a:fld>
            <a:endParaRPr lang="de-D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88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09.03.2018</a:t>
            </a:fld>
            <a:endParaRPr lang="de-D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337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09.03.2018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233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09.03.2018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5704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raphael@piphits.n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Fruit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Piphits</a:t>
            </a:r>
            <a:r>
              <a:rPr lang="de-DE" dirty="0"/>
              <a:t> </a:t>
            </a:r>
            <a:r>
              <a:rPr lang="de-DE" dirty="0" err="1"/>
              <a:t>way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>
                <a:solidFill>
                  <a:srgbClr val="FFFFFF"/>
                </a:solidFill>
              </a:rPr>
              <a:t>Healthy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nutrition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by</a:t>
            </a:r>
            <a:r>
              <a:rPr lang="de-DE" dirty="0">
                <a:solidFill>
                  <a:srgbClr val="FFFFFF"/>
                </a:solidFill>
              </a:rPr>
              <a:t> </a:t>
            </a:r>
            <a:r>
              <a:rPr lang="de-DE" dirty="0" err="1">
                <a:solidFill>
                  <a:srgbClr val="FFFFFF"/>
                </a:solidFill>
              </a:rPr>
              <a:t>education</a:t>
            </a:r>
            <a:r>
              <a:rPr lang="de-DE" dirty="0">
                <a:solidFill>
                  <a:srgbClr val="FFFFFF"/>
                </a:solidFill>
              </a:rPr>
              <a:t>, </a:t>
            </a:r>
            <a:r>
              <a:rPr lang="de-DE" dirty="0" err="1">
                <a:solidFill>
                  <a:srgbClr val="FFFFFF"/>
                </a:solidFill>
              </a:rPr>
              <a:t>communication</a:t>
            </a:r>
            <a:r>
              <a:rPr lang="de-DE" dirty="0">
                <a:solidFill>
                  <a:srgbClr val="FFFFFF"/>
                </a:solidFill>
              </a:rPr>
              <a:t> and </a:t>
            </a:r>
            <a:r>
              <a:rPr lang="de-DE" dirty="0" err="1">
                <a:solidFill>
                  <a:srgbClr val="FFFFFF"/>
                </a:solidFill>
              </a:rPr>
              <a:t>action</a:t>
            </a:r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11B7A3A3-1242-4E0A-AE93-311A80145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18" y="390525"/>
            <a:ext cx="3307509" cy="330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096565-F140-463D-9B72-8F63F1F2C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7200" dirty="0">
                <a:solidFill>
                  <a:srgbClr val="FFFFFF"/>
                </a:solidFill>
              </a:rPr>
              <a:t>Mission statement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A3CE64-ECCD-4C09-9BA3-0484B3245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sz="4400" dirty="0"/>
              <a:t>Prevention of </a:t>
            </a:r>
            <a:r>
              <a:rPr lang="nl-NL" sz="4400" dirty="0" err="1"/>
              <a:t>diseases</a:t>
            </a:r>
            <a:r>
              <a:rPr lang="nl-NL" sz="4400" dirty="0"/>
              <a:t> </a:t>
            </a:r>
            <a:r>
              <a:rPr lang="nl-NL" sz="4400" dirty="0" err="1"/>
              <a:t>caused</a:t>
            </a:r>
            <a:r>
              <a:rPr lang="nl-NL" sz="4400" dirty="0"/>
              <a:t> </a:t>
            </a:r>
            <a:r>
              <a:rPr lang="nl-NL" sz="4400" dirty="0" err="1"/>
              <a:t>by</a:t>
            </a:r>
            <a:r>
              <a:rPr lang="nl-NL" sz="4400" dirty="0"/>
              <a:t> bad </a:t>
            </a:r>
            <a:r>
              <a:rPr lang="nl-NL" sz="4400" dirty="0" err="1"/>
              <a:t>nutrition</a:t>
            </a:r>
          </a:p>
          <a:p>
            <a:pPr>
              <a:buClr>
                <a:srgbClr val="8AD0D6"/>
              </a:buClr>
            </a:pPr>
            <a:r>
              <a:rPr lang="nl-NL" sz="4400" dirty="0" err="1"/>
              <a:t>Establishing</a:t>
            </a:r>
            <a:r>
              <a:rPr lang="nl-NL" sz="4400" dirty="0"/>
              <a:t> fruit </a:t>
            </a:r>
            <a:r>
              <a:rPr lang="nl-NL" sz="4400" dirty="0" err="1"/>
              <a:t>consumer</a:t>
            </a:r>
            <a:r>
              <a:rPr lang="nl-NL" sz="4400" dirty="0"/>
              <a:t> </a:t>
            </a:r>
            <a:r>
              <a:rPr lang="nl-NL" sz="4400" dirty="0" err="1"/>
              <a:t>happiness</a:t>
            </a:r>
            <a:r>
              <a:rPr lang="nl-NL" sz="4400" dirty="0"/>
              <a:t> </a:t>
            </a:r>
          </a:p>
          <a:p>
            <a:pPr>
              <a:buClr>
                <a:srgbClr val="8AD0D6"/>
              </a:buClr>
            </a:pP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3914436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2F706-CE3B-485C-B7CD-FBB71E5B6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7200" dirty="0" err="1">
                <a:solidFill>
                  <a:srgbClr val="FFFFFF"/>
                </a:solidFill>
              </a:rPr>
              <a:t>Strategy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440AC3-7F2F-4F04-BED1-57686B048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sz="4400" dirty="0" err="1"/>
              <a:t>Don't</a:t>
            </a:r>
            <a:r>
              <a:rPr lang="nl-NL" sz="4400" dirty="0"/>
              <a:t> </a:t>
            </a:r>
            <a:r>
              <a:rPr lang="nl-NL" sz="4400" dirty="0" err="1"/>
              <a:t>kill</a:t>
            </a:r>
            <a:r>
              <a:rPr lang="nl-NL" sz="4400" dirty="0"/>
              <a:t>, but </a:t>
            </a:r>
            <a:r>
              <a:rPr lang="nl-NL" sz="4400" dirty="0" err="1"/>
              <a:t>charm</a:t>
            </a:r>
          </a:p>
          <a:p>
            <a:pPr>
              <a:buClr>
                <a:srgbClr val="8AD0D6"/>
              </a:buClr>
            </a:pPr>
            <a:r>
              <a:rPr lang="nl-NL" sz="4400" dirty="0"/>
              <a:t>Media </a:t>
            </a:r>
            <a:r>
              <a:rPr lang="nl-NL" sz="4400" dirty="0" err="1"/>
              <a:t>convergence</a:t>
            </a:r>
          </a:p>
          <a:p>
            <a:pPr>
              <a:buClr>
                <a:srgbClr val="8AD0D6"/>
              </a:buClr>
            </a:pPr>
            <a:r>
              <a:rPr lang="nl-NL" sz="4400" dirty="0"/>
              <a:t>Focus on first </a:t>
            </a:r>
            <a:r>
              <a:rPr lang="nl-NL" sz="4400" dirty="0" err="1"/>
              <a:t>experience</a:t>
            </a:r>
          </a:p>
        </p:txBody>
      </p:sp>
    </p:spTree>
    <p:extLst>
      <p:ext uri="{BB962C8B-B14F-4D97-AF65-F5344CB8AC3E}">
        <p14:creationId xmlns:p14="http://schemas.microsoft.com/office/powerpoint/2010/main" val="249530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0E719E-76F5-4EE7-8C5D-CDAF5EF85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7200" dirty="0">
                <a:solidFill>
                  <a:srgbClr val="FFFFFF"/>
                </a:solidFill>
              </a:rPr>
              <a:t>Procedure</a:t>
            </a:r>
            <a:endParaRPr lang="nl-NL" sz="7200" dirty="0" err="1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EF6C4F-193D-463A-A875-E4BD097C0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sz="4400" dirty="0"/>
              <a:t>Communication plan</a:t>
            </a:r>
          </a:p>
          <a:p>
            <a:pPr>
              <a:buClr>
                <a:srgbClr val="8AD0D6"/>
              </a:buClr>
            </a:pPr>
            <a:r>
              <a:rPr lang="nl-NL" sz="4400" dirty="0" err="1"/>
              <a:t>Advise</a:t>
            </a:r>
            <a:endParaRPr lang="nl-NL" sz="4400" dirty="0"/>
          </a:p>
          <a:p>
            <a:pPr>
              <a:buClr>
                <a:srgbClr val="8AD0D6"/>
              </a:buClr>
            </a:pPr>
            <a:r>
              <a:rPr lang="nl-NL" sz="4400" dirty="0"/>
              <a:t>Design</a:t>
            </a:r>
          </a:p>
          <a:p>
            <a:pPr>
              <a:buClr>
                <a:srgbClr val="8AD0D6"/>
              </a:buClr>
            </a:pPr>
            <a:r>
              <a:rPr lang="nl-NL" sz="4400" dirty="0"/>
              <a:t>Deployment</a:t>
            </a:r>
          </a:p>
        </p:txBody>
      </p:sp>
    </p:spTree>
    <p:extLst>
      <p:ext uri="{BB962C8B-B14F-4D97-AF65-F5344CB8AC3E}">
        <p14:creationId xmlns:p14="http://schemas.microsoft.com/office/powerpoint/2010/main" val="2088241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8F2527-F1D7-4479-8B35-4C905F7C2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7200" dirty="0">
                <a:solidFill>
                  <a:srgbClr val="FFFFFF"/>
                </a:solidFill>
              </a:rPr>
              <a:t>Investment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7CC696-D34D-4809-8CB3-5AB4EBF0E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8AD0D6"/>
              </a:buClr>
            </a:pPr>
            <a:r>
              <a:rPr lang="nl-NL" sz="4400" dirty="0"/>
              <a:t>Full force </a:t>
            </a:r>
            <a:r>
              <a:rPr lang="nl-NL" sz="4400" dirty="0" err="1"/>
              <a:t>campaigns</a:t>
            </a:r>
            <a:r>
              <a:rPr lang="nl-NL" sz="4400" dirty="0"/>
              <a:t> start at: € 1,250,000.- </a:t>
            </a:r>
            <a:r>
              <a:rPr lang="nl-NL" sz="4400" dirty="0" err="1"/>
              <a:t>and</a:t>
            </a:r>
            <a:r>
              <a:rPr lang="nl-NL" sz="4400" dirty="0"/>
              <a:t> up, 75% </a:t>
            </a:r>
            <a:r>
              <a:rPr lang="nl-NL" sz="4400" dirty="0" err="1"/>
              <a:t>upfront</a:t>
            </a:r>
            <a:endParaRPr lang="nl-NL" sz="4400" dirty="0"/>
          </a:p>
          <a:p>
            <a:pPr>
              <a:buClr>
                <a:srgbClr val="8AD0D6"/>
              </a:buClr>
            </a:pPr>
            <a:r>
              <a:rPr lang="nl-NL" sz="4400" dirty="0" err="1"/>
              <a:t>Acquaintance</a:t>
            </a:r>
            <a:r>
              <a:rPr lang="nl-NL" sz="4400" dirty="0"/>
              <a:t> deals </a:t>
            </a:r>
            <a:r>
              <a:rPr lang="nl-NL" sz="4400" dirty="0" err="1"/>
              <a:t>possible</a:t>
            </a:r>
          </a:p>
          <a:p>
            <a:pPr>
              <a:buClr>
                <a:srgbClr val="8AD0D6"/>
              </a:buClr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08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6C705F-1648-4686-B797-A687E70A8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7200" dirty="0">
                <a:solidFill>
                  <a:srgbClr val="FFFFFF"/>
                </a:solidFill>
              </a:rPr>
              <a:t>Contact details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5E08F6-22F5-46A4-A61F-A53F0B874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sz="4400" dirty="0" err="1"/>
              <a:t>Piphits</a:t>
            </a:r>
          </a:p>
          <a:p>
            <a:pPr>
              <a:buClr>
                <a:srgbClr val="8AD0D6"/>
              </a:buClr>
            </a:pPr>
            <a:r>
              <a:rPr lang="nl-NL" sz="4400" dirty="0" err="1"/>
              <a:t>Raphaël</a:t>
            </a:r>
            <a:r>
              <a:rPr lang="nl-NL" sz="4400" dirty="0"/>
              <a:t> X. Steenbergen</a:t>
            </a:r>
          </a:p>
          <a:p>
            <a:pPr>
              <a:buClr>
                <a:srgbClr val="8AD0D6"/>
              </a:buClr>
            </a:pPr>
            <a:r>
              <a:rPr lang="nl-NL" sz="4400" dirty="0">
                <a:solidFill>
                  <a:srgbClr val="FFFFFF"/>
                </a:solidFill>
                <a:hlinkClick r:id="rId2"/>
              </a:rPr>
              <a:t>raphael@piphits.nl</a:t>
            </a:r>
          </a:p>
          <a:p>
            <a:pPr>
              <a:buClr>
                <a:srgbClr val="8AD0D6"/>
              </a:buClr>
            </a:pPr>
            <a:r>
              <a:rPr lang="nl-NL" sz="4400" dirty="0"/>
              <a:t>+31 23 576 25 44</a:t>
            </a:r>
          </a:p>
        </p:txBody>
      </p:sp>
    </p:spTree>
    <p:extLst>
      <p:ext uri="{BB962C8B-B14F-4D97-AF65-F5344CB8AC3E}">
        <p14:creationId xmlns:p14="http://schemas.microsoft.com/office/powerpoint/2010/main" val="27537309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0</Words>
  <Application>Microsoft Office PowerPoint</Application>
  <PresentationFormat>Breedbeeld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Ion</vt:lpstr>
      <vt:lpstr>Fruit the Piphits way</vt:lpstr>
      <vt:lpstr>Mission statement</vt:lpstr>
      <vt:lpstr>Strategy</vt:lpstr>
      <vt:lpstr>Procedure</vt:lpstr>
      <vt:lpstr>Investment</vt:lpstr>
      <vt:lpstr>Contact details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Fruit the Piphits way</dc:title>
  <dc:creator/>
  <cp:lastModifiedBy/>
  <cp:revision>8</cp:revision>
  <dcterms:created xsi:type="dcterms:W3CDTF">2012-07-30T23:35:21Z</dcterms:created>
  <dcterms:modified xsi:type="dcterms:W3CDTF">2018-03-09T11:05:50Z</dcterms:modified>
</cp:coreProperties>
</file>